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6" r:id="rId3"/>
    <p:sldId id="278" r:id="rId4"/>
    <p:sldId id="268" r:id="rId5"/>
    <p:sldId id="277" r:id="rId6"/>
    <p:sldId id="270" r:id="rId7"/>
    <p:sldId id="276" r:id="rId8"/>
    <p:sldId id="272" r:id="rId9"/>
    <p:sldId id="280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A354F4-97C4-435F-B33B-C528064B95B9}" v="1" dt="2024-03-17T14:13:39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32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39A354F4-97C4-435F-B33B-C528064B95B9}"/>
    <pc:docChg chg="custSel addSld delSld modSld sldOrd">
      <pc:chgData name="Shaji Varghese" userId="b6635ce32d741a41" providerId="LiveId" clId="{39A354F4-97C4-435F-B33B-C528064B95B9}" dt="2024-03-17T14:13:58.528" v="165" actId="1076"/>
      <pc:docMkLst>
        <pc:docMk/>
      </pc:docMkLst>
      <pc:sldChg chg="del">
        <pc:chgData name="Shaji Varghese" userId="b6635ce32d741a41" providerId="LiveId" clId="{39A354F4-97C4-435F-B33B-C528064B95B9}" dt="2024-03-17T13:59:06.104" v="16" actId="47"/>
        <pc:sldMkLst>
          <pc:docMk/>
          <pc:sldMk cId="4191188605" sldId="265"/>
        </pc:sldMkLst>
      </pc:sldChg>
      <pc:sldChg chg="modSp mod">
        <pc:chgData name="Shaji Varghese" userId="b6635ce32d741a41" providerId="LiveId" clId="{39A354F4-97C4-435F-B33B-C528064B95B9}" dt="2024-03-17T14:05:06.345" v="72" actId="2710"/>
        <pc:sldMkLst>
          <pc:docMk/>
          <pc:sldMk cId="2499817970" sldId="266"/>
        </pc:sldMkLst>
        <pc:spChg chg="mod">
          <ac:chgData name="Shaji Varghese" userId="b6635ce32d741a41" providerId="LiveId" clId="{39A354F4-97C4-435F-B33B-C528064B95B9}" dt="2024-03-17T14:03:26.652" v="43" actId="6549"/>
          <ac:spMkLst>
            <pc:docMk/>
            <pc:sldMk cId="2499817970" sldId="266"/>
            <ac:spMk id="2" creationId="{24C20053-7B84-E16B-4402-6A7A46B211DA}"/>
          </ac:spMkLst>
        </pc:spChg>
        <pc:spChg chg="mod">
          <ac:chgData name="Shaji Varghese" userId="b6635ce32d741a41" providerId="LiveId" clId="{39A354F4-97C4-435F-B33B-C528064B95B9}" dt="2024-03-17T14:05:06.345" v="72" actId="2710"/>
          <ac:spMkLst>
            <pc:docMk/>
            <pc:sldMk cId="2499817970" sldId="266"/>
            <ac:spMk id="4" creationId="{44D9D726-CC2D-034D-7A50-B36BD95FFD7E}"/>
          </ac:spMkLst>
        </pc:spChg>
      </pc:sldChg>
      <pc:sldChg chg="del">
        <pc:chgData name="Shaji Varghese" userId="b6635ce32d741a41" providerId="LiveId" clId="{39A354F4-97C4-435F-B33B-C528064B95B9}" dt="2024-03-17T13:59:01.512" v="15" actId="47"/>
        <pc:sldMkLst>
          <pc:docMk/>
          <pc:sldMk cId="980126664" sldId="267"/>
        </pc:sldMkLst>
      </pc:sldChg>
      <pc:sldChg chg="modSp mod">
        <pc:chgData name="Shaji Varghese" userId="b6635ce32d741a41" providerId="LiveId" clId="{39A354F4-97C4-435F-B33B-C528064B95B9}" dt="2024-03-17T14:04:17.417" v="60" actId="1076"/>
        <pc:sldMkLst>
          <pc:docMk/>
          <pc:sldMk cId="1697438398" sldId="268"/>
        </pc:sldMkLst>
        <pc:spChg chg="mod">
          <ac:chgData name="Shaji Varghese" userId="b6635ce32d741a41" providerId="LiveId" clId="{39A354F4-97C4-435F-B33B-C528064B95B9}" dt="2024-03-17T14:04:04.436" v="57" actId="6549"/>
          <ac:spMkLst>
            <pc:docMk/>
            <pc:sldMk cId="1697438398" sldId="268"/>
            <ac:spMk id="2" creationId="{24C20053-7B84-E16B-4402-6A7A46B211DA}"/>
          </ac:spMkLst>
        </pc:spChg>
        <pc:spChg chg="mod">
          <ac:chgData name="Shaji Varghese" userId="b6635ce32d741a41" providerId="LiveId" clId="{39A354F4-97C4-435F-B33B-C528064B95B9}" dt="2024-03-17T14:04:17.417" v="60" actId="1076"/>
          <ac:spMkLst>
            <pc:docMk/>
            <pc:sldMk cId="1697438398" sldId="268"/>
            <ac:spMk id="4" creationId="{44D9D726-CC2D-034D-7A50-B36BD95FFD7E}"/>
          </ac:spMkLst>
        </pc:spChg>
      </pc:sldChg>
      <pc:sldChg chg="del">
        <pc:chgData name="Shaji Varghese" userId="b6635ce32d741a41" providerId="LiveId" clId="{39A354F4-97C4-435F-B33B-C528064B95B9}" dt="2024-03-17T13:58:59.482" v="14" actId="47"/>
        <pc:sldMkLst>
          <pc:docMk/>
          <pc:sldMk cId="980769674" sldId="269"/>
        </pc:sldMkLst>
      </pc:sldChg>
      <pc:sldChg chg="modSp mod">
        <pc:chgData name="Shaji Varghese" userId="b6635ce32d741a41" providerId="LiveId" clId="{39A354F4-97C4-435F-B33B-C528064B95B9}" dt="2024-03-17T14:06:18.367" v="105" actId="1076"/>
        <pc:sldMkLst>
          <pc:docMk/>
          <pc:sldMk cId="3382000031" sldId="270"/>
        </pc:sldMkLst>
        <pc:spChg chg="mod">
          <ac:chgData name="Shaji Varghese" userId="b6635ce32d741a41" providerId="LiveId" clId="{39A354F4-97C4-435F-B33B-C528064B95B9}" dt="2024-03-17T14:05:58.844" v="95" actId="6549"/>
          <ac:spMkLst>
            <pc:docMk/>
            <pc:sldMk cId="3382000031" sldId="270"/>
            <ac:spMk id="2" creationId="{24C20053-7B84-E16B-4402-6A7A46B211DA}"/>
          </ac:spMkLst>
        </pc:spChg>
        <pc:spChg chg="mod">
          <ac:chgData name="Shaji Varghese" userId="b6635ce32d741a41" providerId="LiveId" clId="{39A354F4-97C4-435F-B33B-C528064B95B9}" dt="2024-03-17T14:06:18.367" v="105" actId="1076"/>
          <ac:spMkLst>
            <pc:docMk/>
            <pc:sldMk cId="3382000031" sldId="270"/>
            <ac:spMk id="4" creationId="{44D9D726-CC2D-034D-7A50-B36BD95FFD7E}"/>
          </ac:spMkLst>
        </pc:spChg>
      </pc:sldChg>
      <pc:sldChg chg="del">
        <pc:chgData name="Shaji Varghese" userId="b6635ce32d741a41" providerId="LiveId" clId="{39A354F4-97C4-435F-B33B-C528064B95B9}" dt="2024-03-17T13:58:57.221" v="13" actId="47"/>
        <pc:sldMkLst>
          <pc:docMk/>
          <pc:sldMk cId="1836669152" sldId="271"/>
        </pc:sldMkLst>
      </pc:sldChg>
      <pc:sldChg chg="modSp mod">
        <pc:chgData name="Shaji Varghese" userId="b6635ce32d741a41" providerId="LiveId" clId="{39A354F4-97C4-435F-B33B-C528064B95B9}" dt="2024-03-17T14:08:13.151" v="139" actId="1076"/>
        <pc:sldMkLst>
          <pc:docMk/>
          <pc:sldMk cId="3847992864" sldId="272"/>
        </pc:sldMkLst>
        <pc:spChg chg="mod">
          <ac:chgData name="Shaji Varghese" userId="b6635ce32d741a41" providerId="LiveId" clId="{39A354F4-97C4-435F-B33B-C528064B95B9}" dt="2024-03-17T14:07:49.309" v="127" actId="14100"/>
          <ac:spMkLst>
            <pc:docMk/>
            <pc:sldMk cId="3847992864" sldId="272"/>
            <ac:spMk id="2" creationId="{24C20053-7B84-E16B-4402-6A7A46B211DA}"/>
          </ac:spMkLst>
        </pc:spChg>
        <pc:spChg chg="mod">
          <ac:chgData name="Shaji Varghese" userId="b6635ce32d741a41" providerId="LiveId" clId="{39A354F4-97C4-435F-B33B-C528064B95B9}" dt="2024-03-17T14:08:13.151" v="139" actId="1076"/>
          <ac:spMkLst>
            <pc:docMk/>
            <pc:sldMk cId="3847992864" sldId="272"/>
            <ac:spMk id="4" creationId="{44D9D726-CC2D-034D-7A50-B36BD95FFD7E}"/>
          </ac:spMkLst>
        </pc:spChg>
      </pc:sldChg>
      <pc:sldChg chg="del">
        <pc:chgData name="Shaji Varghese" userId="b6635ce32d741a41" providerId="LiveId" clId="{39A354F4-97C4-435F-B33B-C528064B95B9}" dt="2024-03-17T13:58:53.643" v="12" actId="47"/>
        <pc:sldMkLst>
          <pc:docMk/>
          <pc:sldMk cId="835103766" sldId="273"/>
        </pc:sldMkLst>
      </pc:sldChg>
      <pc:sldChg chg="modSp mod">
        <pc:chgData name="Shaji Varghese" userId="b6635ce32d741a41" providerId="LiveId" clId="{39A354F4-97C4-435F-B33B-C528064B95B9}" dt="2024-03-17T14:09:17.975" v="162" actId="1076"/>
        <pc:sldMkLst>
          <pc:docMk/>
          <pc:sldMk cId="3945251226" sldId="274"/>
        </pc:sldMkLst>
        <pc:spChg chg="mod">
          <ac:chgData name="Shaji Varghese" userId="b6635ce32d741a41" providerId="LiveId" clId="{39A354F4-97C4-435F-B33B-C528064B95B9}" dt="2024-03-17T14:08:48.068" v="151" actId="6549"/>
          <ac:spMkLst>
            <pc:docMk/>
            <pc:sldMk cId="3945251226" sldId="274"/>
            <ac:spMk id="2" creationId="{24C20053-7B84-E16B-4402-6A7A46B211DA}"/>
          </ac:spMkLst>
        </pc:spChg>
        <pc:spChg chg="mod">
          <ac:chgData name="Shaji Varghese" userId="b6635ce32d741a41" providerId="LiveId" clId="{39A354F4-97C4-435F-B33B-C528064B95B9}" dt="2024-03-17T14:09:17.975" v="162" actId="1076"/>
          <ac:spMkLst>
            <pc:docMk/>
            <pc:sldMk cId="3945251226" sldId="274"/>
            <ac:spMk id="4" creationId="{44D9D726-CC2D-034D-7A50-B36BD95FFD7E}"/>
          </ac:spMkLst>
        </pc:spChg>
      </pc:sldChg>
      <pc:sldChg chg="modSp mod">
        <pc:chgData name="Shaji Varghese" userId="b6635ce32d741a41" providerId="LiveId" clId="{39A354F4-97C4-435F-B33B-C528064B95B9}" dt="2024-03-17T14:13:58.528" v="165" actId="1076"/>
        <pc:sldMkLst>
          <pc:docMk/>
          <pc:sldMk cId="2915812556" sldId="275"/>
        </pc:sldMkLst>
        <pc:spChg chg="mod">
          <ac:chgData name="Shaji Varghese" userId="b6635ce32d741a41" providerId="LiveId" clId="{39A354F4-97C4-435F-B33B-C528064B95B9}" dt="2024-03-17T13:58:32.391" v="9" actId="404"/>
          <ac:spMkLst>
            <pc:docMk/>
            <pc:sldMk cId="2915812556" sldId="275"/>
            <ac:spMk id="2" creationId="{24C20053-7B84-E16B-4402-6A7A46B211DA}"/>
          </ac:spMkLst>
        </pc:spChg>
        <pc:spChg chg="mod">
          <ac:chgData name="Shaji Varghese" userId="b6635ce32d741a41" providerId="LiveId" clId="{39A354F4-97C4-435F-B33B-C528064B95B9}" dt="2024-03-17T14:13:58.528" v="165" actId="1076"/>
          <ac:spMkLst>
            <pc:docMk/>
            <pc:sldMk cId="2915812556" sldId="275"/>
            <ac:spMk id="4" creationId="{44D9D726-CC2D-034D-7A50-B36BD95FFD7E}"/>
          </ac:spMkLst>
        </pc:spChg>
      </pc:sldChg>
      <pc:sldChg chg="modSp add mod ord">
        <pc:chgData name="Shaji Varghese" userId="b6635ce32d741a41" providerId="LiveId" clId="{39A354F4-97C4-435F-B33B-C528064B95B9}" dt="2024-03-17T14:07:04.559" v="112" actId="1076"/>
        <pc:sldMkLst>
          <pc:docMk/>
          <pc:sldMk cId="1967478662" sldId="276"/>
        </pc:sldMkLst>
        <pc:spChg chg="mod">
          <ac:chgData name="Shaji Varghese" userId="b6635ce32d741a41" providerId="LiveId" clId="{39A354F4-97C4-435F-B33B-C528064B95B9}" dt="2024-03-17T14:07:04.559" v="112" actId="1076"/>
          <ac:spMkLst>
            <pc:docMk/>
            <pc:sldMk cId="1967478662" sldId="276"/>
            <ac:spMk id="4" creationId="{44D9D726-CC2D-034D-7A50-B36BD95FFD7E}"/>
          </ac:spMkLst>
        </pc:spChg>
      </pc:sldChg>
      <pc:sldChg chg="modSp add mod ord">
        <pc:chgData name="Shaji Varghese" userId="b6635ce32d741a41" providerId="LiveId" clId="{39A354F4-97C4-435F-B33B-C528064B95B9}" dt="2024-03-17T14:06:59.768" v="111" actId="1076"/>
        <pc:sldMkLst>
          <pc:docMk/>
          <pc:sldMk cId="1707542788" sldId="277"/>
        </pc:sldMkLst>
        <pc:spChg chg="mod">
          <ac:chgData name="Shaji Varghese" userId="b6635ce32d741a41" providerId="LiveId" clId="{39A354F4-97C4-435F-B33B-C528064B95B9}" dt="2024-03-17T14:06:59.768" v="111" actId="1076"/>
          <ac:spMkLst>
            <pc:docMk/>
            <pc:sldMk cId="1707542788" sldId="277"/>
            <ac:spMk id="4" creationId="{44D9D726-CC2D-034D-7A50-B36BD95FFD7E}"/>
          </ac:spMkLst>
        </pc:spChg>
      </pc:sldChg>
      <pc:sldChg chg="modSp add mod ord">
        <pc:chgData name="Shaji Varghese" userId="b6635ce32d741a41" providerId="LiveId" clId="{39A354F4-97C4-435F-B33B-C528064B95B9}" dt="2024-03-17T14:06:53.887" v="110" actId="1076"/>
        <pc:sldMkLst>
          <pc:docMk/>
          <pc:sldMk cId="1906632847" sldId="278"/>
        </pc:sldMkLst>
        <pc:spChg chg="mod">
          <ac:chgData name="Shaji Varghese" userId="b6635ce32d741a41" providerId="LiveId" clId="{39A354F4-97C4-435F-B33B-C528064B95B9}" dt="2024-03-17T14:06:53.887" v="110" actId="1076"/>
          <ac:spMkLst>
            <pc:docMk/>
            <pc:sldMk cId="1906632847" sldId="278"/>
            <ac:spMk id="4" creationId="{44D9D726-CC2D-034D-7A50-B36BD95FFD7E}"/>
          </ac:spMkLst>
        </pc:spChg>
      </pc:sldChg>
      <pc:sldChg chg="modSp add mod ord">
        <pc:chgData name="Shaji Varghese" userId="b6635ce32d741a41" providerId="LiveId" clId="{39A354F4-97C4-435F-B33B-C528064B95B9}" dt="2024-03-17T14:10:04.286" v="164" actId="1076"/>
        <pc:sldMkLst>
          <pc:docMk/>
          <pc:sldMk cId="606496294" sldId="279"/>
        </pc:sldMkLst>
        <pc:spChg chg="mod">
          <ac:chgData name="Shaji Varghese" userId="b6635ce32d741a41" providerId="LiveId" clId="{39A354F4-97C4-435F-B33B-C528064B95B9}" dt="2024-03-17T14:10:04.286" v="164" actId="1076"/>
          <ac:spMkLst>
            <pc:docMk/>
            <pc:sldMk cId="606496294" sldId="279"/>
            <ac:spMk id="4" creationId="{44D9D726-CC2D-034D-7A50-B36BD95FFD7E}"/>
          </ac:spMkLst>
        </pc:spChg>
      </pc:sldChg>
      <pc:sldChg chg="modSp add mod ord">
        <pc:chgData name="Shaji Varghese" userId="b6635ce32d741a41" providerId="LiveId" clId="{39A354F4-97C4-435F-B33B-C528064B95B9}" dt="2024-03-17T14:07:09.132" v="113" actId="1076"/>
        <pc:sldMkLst>
          <pc:docMk/>
          <pc:sldMk cId="2177083517" sldId="280"/>
        </pc:sldMkLst>
        <pc:spChg chg="mod">
          <ac:chgData name="Shaji Varghese" userId="b6635ce32d741a41" providerId="LiveId" clId="{39A354F4-97C4-435F-B33B-C528064B95B9}" dt="2024-03-17T14:07:09.132" v="113" actId="1076"/>
          <ac:spMkLst>
            <pc:docMk/>
            <pc:sldMk cId="2177083517" sldId="280"/>
            <ac:spMk id="4" creationId="{44D9D726-CC2D-034D-7A50-B36BD95FFD7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7576-9956-1B0B-C63D-E49C121FC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62B5F3-EF42-1E2F-2992-915458444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AC7CB-1128-CB20-2964-AF03D0D87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4CC26-50F1-231A-5FB6-EBE86F56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421C1-28FE-EF20-03D7-707B9B02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66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38F41-D90E-6A71-EBD2-ED31585E5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849B4-38A4-B6D3-B351-81876D15E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6C35C-8745-ED3B-521F-7243EF520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42269-7D90-08E5-F0DB-FDBC4637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CA9DD-6516-1D57-5C1B-8AF0E498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8107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A019F7-E7B6-5019-550E-0075C1BB88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4D479-8723-C757-D958-AD4F942C2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38174-9F9E-4048-9A9F-0E765CA41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C480F-E9A1-CB3C-9AA0-C49B0A13C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672C8-1659-0849-AA0E-381ECB4B3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33950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D7491-01E1-41A6-1EED-12613C2AA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90140-D0F6-A93C-A34C-2B537DCA3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60991-5FA8-6229-8B0F-D11B8414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CB94B-C8F8-E993-9245-5A59677CD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D3AF1-B181-F9C4-A467-C6737D54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3224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BF8DC-2789-4259-E877-6241B5462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70C41-E4EB-72B0-AF3E-9623552C0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792BB-EDFA-9E2F-A4A7-1A0D8326F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E35DE-7D41-FD0E-EA6D-05F4E467C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FECCF-F706-730D-725D-220E64C6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9894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B15B2-EB7D-F0F6-7C3B-D6DA8E25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5F312-EB7D-2AD7-D3C4-C91493D7C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78C1B-F785-59F8-841E-8FE2EB6CD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A619E-79E5-B051-AA82-27D52E9C9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5112F-9D61-7A9B-D437-92C84304D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11D26-B96C-3841-8DE0-F4AE793C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88339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B4046-61B5-2E53-BE83-40CFF4ED3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5FC34-1C87-FB06-B394-88324B62A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8E8409-04BE-AE91-CB42-BCBB61873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E833C0-90A5-0F35-A10B-4BB483DD4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CD742C-F092-3AD9-4A4E-7FCFA49DA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387AF6-E7FC-2F12-8C6A-F1230E405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A416AB-BB75-E4FB-241F-A6B52DC7F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96EEC1-D8D0-C68B-9CFA-D954B6D39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4410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90F98-F2AF-7D0C-5080-ACD85E851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30A24-36BC-1E02-93B9-4BBA1C58D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2B43C-9C4B-653C-BBE1-DC288683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9C6EE8-FA1A-4C31-127B-8ECF274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8225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1A87F5-68F8-EB42-B2F7-80B713BCF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C35294-CFCE-C13D-4B68-07906971D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94020-7A3A-9FA0-058B-4FC88C06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35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857CA-14B2-1F9A-98BE-DCC77CE3E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D2DEC-4428-C32B-C672-4E058378B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3325B-BDF6-78C4-2DA1-FF36BF59C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33356-0280-F414-1726-EE0D0EC7F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ACCBE-61BD-E3BA-F54A-C3AC83776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50626-1704-5220-6CC9-1F0D64B9B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9399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CA0D-D36E-5CD8-D241-8544A405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86090F-DB28-6860-9DC1-74B9FF539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AD95CA-7467-CDD2-F83E-D3B25E715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8A764-EA1F-11A7-18C0-354035D35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1D55E-4821-5D33-657D-24ED35F20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F3201-6B25-4734-7DC8-F7947885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7511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2E0A29-E935-C908-C9EE-DE72C2CA1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BE811-99AA-49D3-E7FB-B5BA3A7C8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73587-DCDA-2740-1ECA-3C3AD7F621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ACA64-A8BA-46F4-A067-A9F30DDB7481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0FEDE-E7AC-27B6-EC98-720D4E013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C48D7-A0F8-B102-077C-CF2B34196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1E058-6EAD-4D84-ADCB-FB74B8B5D5B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5562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അന്‍പു നിറഞ്ഞ പൊന്നേശുവേ!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നിന്‍പദ സേവയെന്നാശയേ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2335278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Anpu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niranja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ponneshuve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 pada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sevayennaashaye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6496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എന്മനസ്സില്‍ വന്നുവാഴും നന്മഹത്വ പ്രത്യാശയേ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നീ വളര്‍ന്നും ഞാന്‍ കുറഞ്ഞും നിന്നില്‍മറഞ്ഞു ഞാന്‍ മായണം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97767" y="276390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Enmanassil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vannuvaazhum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N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anmahathwa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prathyaashaye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- Nee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valarnnum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kuranjum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N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innil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maranjum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maayanam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45251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അന്‍പു നിറഞ്ഞ പൊന്നേശുവേ!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നിന്‍പദ സേവയെന്നാശയേ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24781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Anpu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niranja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ponneshuve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 pada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sevayennaashaye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5812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ഉന്നതത്തില്‍ നിന്നിറങ്ങി മന്നിതില്‍ വന്ന നാഥാ! ഞാന്‍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</a:t>
            </a: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നിന്നടിമ നിന്‍മഹിമ ഒന്നുമാത്രമെനിക്കാശയാം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29734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Unnathathil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ninnirangi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 </a:t>
            </a: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M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annithil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vanna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naadhaa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-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Ninnadima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ninmahima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 </a:t>
            </a: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O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nnumaathramenikk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aashayaam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99817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അന്‍പു നിറഞ്ഞ പൊന്നേശുവേ!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നിന്‍പദ സേവയെന്നാശയേ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2449578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Anpu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niranja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ponneshuve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 pada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sevayennaashaye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6632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ജീവനറ്റ പാപിയെന്നില്‍ ജീവന്‍ പകര്‍ന്ന യേശുവേ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</a:t>
            </a: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നിന്നിലേറെ മന്നില്‍ വേറെ സ്നേഹിക്കുന്നില്ല ഞാനാരെയും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88242" y="2982978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Jeevanatta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paapiyennil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J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eevan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pakarnna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yeshuve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Ninnilere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mannil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vere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S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nehikkunnilla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njaanareyum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743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അന്‍പു നിറഞ്ഞ പൊന്നേശുവേ!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നിന്‍പദ സേവയെന്നാശയേ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2525778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Anpu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niranja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ponneshuve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 pada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sevayennaashaye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754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pt-BR" sz="3200" b="1" dirty="0">
                <a:latin typeface="ML-TTAmbili" panose="04000000000000000000" pitchFamily="82" charset="0"/>
              </a:rPr>
              <a:t>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അര്‍ദ്ധപ്രാണനായ് കിടന്നൊരെന്നെ നീ രക്ഷചെയ്തതാല്‍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എന്നിലുള്ള നന്ദിയുള്ളം താങ്ങുവതെങ്ങനെയെന്‍ പ്രിയാ!</a:t>
            </a:r>
            <a:endParaRPr lang="en-AE" sz="3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97767" y="2906778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Ardhapraananaay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kidannorenne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N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ee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raksha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cheythathaal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-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Ennilulla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nandiyullam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alibri Light" panose="020F0302020204030204"/>
              </a:rPr>
              <a:t>T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haanguvath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enganeyen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priyaa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8200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അന്‍പു നിറഞ്ഞ പൊന്നേശുവേ!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നിന്‍പദ സേവയെന്നാശയേ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583163" y="2621028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Anpu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niranja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ponneshuve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 pada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sevayennaashaye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7478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652"/>
            <a:ext cx="11429999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ഇന്നു പാരില്‍ കണ്ണുനീരില്‍ നിന്‍ വചനം വിതയ്ക്കും ഞാന്‍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അന്നു നേരില്‍ നിന്നരികില്‍ വന്നു കതിരുകള്‍ കാണും ഞാന്‍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16512" y="284010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Innu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paaril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kannuneeril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Vachanam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vithackkum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- Annu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neril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ninnarikil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endParaRPr lang="en-US" sz="40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Vannu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kathirukal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kaanum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7992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അന്‍പു നിറഞ്ഞ പൊന്നേശുവേ!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നിന്‍പദ സേവയെന്നാശയേ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97767" y="253530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Anpu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niranja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ponneshuve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Nin pada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sevayennaashaye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7083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208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ML-TTAmbili</vt:lpstr>
      <vt:lpstr>Nirmala UI</vt:lpstr>
      <vt:lpstr>Times New Roman</vt:lpstr>
      <vt:lpstr>Office Theme</vt:lpstr>
      <vt:lpstr>അന്‍പു നിറഞ്ഞ പൊന്നേശുവേ!  നിന്‍പദ സേവയെന്നാശയേ</vt:lpstr>
      <vt:lpstr>ഉന്നതത്തില്‍ നിന്നിറങ്ങി മന്നിതില്‍ വന്ന നാഥാ! ഞാന്‍ -  നിന്നടിമ നിന്‍മഹിമ ഒന്നുമാത്രമെനിക്കാശയാം</vt:lpstr>
      <vt:lpstr>അന്‍പു നിറഞ്ഞ പൊന്നേശുവേ!  നിന്‍പദ സേവയെന്നാശയേ</vt:lpstr>
      <vt:lpstr>ജീവനറ്റ പാപിയെന്നില്‍ ജീവന്‍ പകര്‍ന്ന യേശുവേ -  നിന്നിലേറെ മന്നില്‍ വേറെ സ്നേഹിക്കുന്നില്ല ഞാനാരെയും</vt:lpstr>
      <vt:lpstr>അന്‍പു നിറഞ്ഞ പൊന്നേശുവേ!  നിന്‍പദ സേവയെന്നാശയേ</vt:lpstr>
      <vt:lpstr> അര്‍ദ്ധപ്രാണനായ് കിടന്നൊരെന്നെ നീ രക്ഷചെയ്തതാല്‍ - എന്നിലുള്ള നന്ദിയുള്ളം താങ്ങുവതെങ്ങനെയെന്‍ പ്രിയാ!</vt:lpstr>
      <vt:lpstr>അന്‍പു നിറഞ്ഞ പൊന്നേശുവേ!  നിന്‍പദ സേവയെന്നാശയേ</vt:lpstr>
      <vt:lpstr>ഇന്നു പാരില്‍ കണ്ണുനീരില്‍ നിന്‍ വചനം വിതയ്ക്കും ഞാന്‍ - അന്നു നേരില്‍ നിന്നരികില്‍ വന്നു കതിരുകള്‍ കാണും ഞാന്‍</vt:lpstr>
      <vt:lpstr>അന്‍പു നിറഞ്ഞ പൊന്നേശുവേ!  നിന്‍പദ സേവയെന്നാശയേ</vt:lpstr>
      <vt:lpstr>എന്മനസ്സില്‍ വന്നുവാഴും നന്മഹത്വ പ്രത്യാശയേ - നീ വളര്‍ന്നും ഞാന്‍ കുറഞ്ഞും നിന്നില്‍മറഞ്ഞു ഞാന്‍ മായണം</vt:lpstr>
      <vt:lpstr>അന്‍പു നിറഞ്ഞ പൊന്നേശുവേ!  നിന്‍പദ സേവയെന്നാശയേ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അന്‍പു നിറഞ്ഞ പൊന്നേശുവേ! നിന്‍പദ സ</dc:title>
  <dc:subject>407</dc:subject>
  <dc:creator>M.E. Cherian</dc:creator>
  <cp:keywords>Formatting Pending</cp:keywords>
  <cp:lastModifiedBy>Shaji Varghese</cp:lastModifiedBy>
  <cp:revision>1</cp:revision>
  <dcterms:created xsi:type="dcterms:W3CDTF">2023-06-30T14:28:03Z</dcterms:created>
  <dcterms:modified xsi:type="dcterms:W3CDTF">2024-03-17T14:14:09Z</dcterms:modified>
</cp:coreProperties>
</file>